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365" r:id="rId2"/>
    <p:sldId id="366" r:id="rId3"/>
    <p:sldId id="367" r:id="rId4"/>
    <p:sldId id="368" r:id="rId5"/>
    <p:sldId id="412" r:id="rId6"/>
    <p:sldId id="369" r:id="rId7"/>
    <p:sldId id="370" r:id="rId8"/>
    <p:sldId id="371" r:id="rId9"/>
    <p:sldId id="372" r:id="rId10"/>
    <p:sldId id="373" r:id="rId11"/>
    <p:sldId id="374" r:id="rId12"/>
    <p:sldId id="375" r:id="rId13"/>
    <p:sldId id="376" r:id="rId14"/>
    <p:sldId id="377" r:id="rId15"/>
    <p:sldId id="378" r:id="rId16"/>
    <p:sldId id="379" r:id="rId17"/>
    <p:sldId id="380" r:id="rId18"/>
    <p:sldId id="381"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399" r:id="rId37"/>
    <p:sldId id="400" r:id="rId38"/>
    <p:sldId id="401" r:id="rId39"/>
    <p:sldId id="402" r:id="rId40"/>
    <p:sldId id="403" r:id="rId41"/>
    <p:sldId id="404" r:id="rId42"/>
    <p:sldId id="405" r:id="rId43"/>
    <p:sldId id="406" r:id="rId44"/>
    <p:sldId id="407" r:id="rId45"/>
    <p:sldId id="408" r:id="rId46"/>
    <p:sldId id="409" r:id="rId47"/>
    <p:sldId id="410" r:id="rId48"/>
    <p:sldId id="411" r:id="rId49"/>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818" y="-3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10000" r="-10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0886"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38</a:t>
            </a:r>
          </a:p>
        </p:txBody>
      </p:sp>
    </p:spTree>
    <p:extLst>
      <p:ext uri="{BB962C8B-B14F-4D97-AF65-F5344CB8AC3E}">
        <p14:creationId xmlns:p14="http://schemas.microsoft.com/office/powerpoint/2010/main" val="404697864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8:9 For you know the grace of our Lord Jesus Christ, that though He was rich, yet for your sakes He became poor, that you through His poverty might become rich.</a:t>
            </a:r>
          </a:p>
        </p:txBody>
      </p:sp>
    </p:spTree>
    <p:extLst>
      <p:ext uri="{BB962C8B-B14F-4D97-AF65-F5344CB8AC3E}">
        <p14:creationId xmlns:p14="http://schemas.microsoft.com/office/powerpoint/2010/main" val="2633214422"/>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Jesus had no political fame and even His own people initially rejected Him as can be seen in:</a:t>
            </a:r>
          </a:p>
          <a:p>
            <a:r>
              <a:rPr lang="en-US" dirty="0"/>
              <a:t> </a:t>
            </a:r>
          </a:p>
          <a:p>
            <a:r>
              <a:rPr lang="en-US" dirty="0"/>
              <a:t>John 1:11 He came to His own, and His own did not receive Him.</a:t>
            </a:r>
            <a:endParaRPr lang="en-US" dirty="0"/>
          </a:p>
        </p:txBody>
      </p:sp>
    </p:spTree>
    <p:extLst>
      <p:ext uri="{BB962C8B-B14F-4D97-AF65-F5344CB8AC3E}">
        <p14:creationId xmlns:p14="http://schemas.microsoft.com/office/powerpoint/2010/main" val="3462997419"/>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7:5 For even His brothers did not believe in Him.</a:t>
            </a:r>
          </a:p>
        </p:txBody>
      </p:sp>
    </p:spTree>
    <p:extLst>
      <p:ext uri="{BB962C8B-B14F-4D97-AF65-F5344CB8AC3E}">
        <p14:creationId xmlns:p14="http://schemas.microsoft.com/office/powerpoint/2010/main" val="3558623665"/>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4:13 Now when they saw the boldness of Peter and John, and perceived that they were uneducated and untrained men, they marveled. And they realized that they had been with Jesus.</a:t>
            </a:r>
          </a:p>
        </p:txBody>
      </p:sp>
    </p:spTree>
    <p:extLst>
      <p:ext uri="{BB962C8B-B14F-4D97-AF65-F5344CB8AC3E}">
        <p14:creationId xmlns:p14="http://schemas.microsoft.com/office/powerpoint/2010/main" val="1614242236"/>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21:3 Simon Peter said to them, "I am going fishing." They said to him, "We are going with you also." They went out and immediately got into the boat, and that night they caught nothing.</a:t>
            </a:r>
          </a:p>
        </p:txBody>
      </p:sp>
    </p:spTree>
    <p:extLst>
      <p:ext uri="{BB962C8B-B14F-4D97-AF65-F5344CB8AC3E}">
        <p14:creationId xmlns:p14="http://schemas.microsoft.com/office/powerpoint/2010/main" val="714674557"/>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Daniel 2:37 "You, O king, </a:t>
            </a:r>
            <a:r>
              <a:rPr lang="en-US" i="1" dirty="0"/>
              <a:t>are </a:t>
            </a:r>
            <a:r>
              <a:rPr lang="en-US" dirty="0"/>
              <a:t>a king of kings. For the God of heaven has given you a kingdom, power, strength, and glory;  </a:t>
            </a:r>
            <a:r>
              <a:rPr lang="en-US" baseline="30000" dirty="0"/>
              <a:t>38</a:t>
            </a:r>
            <a:r>
              <a:rPr lang="en-US" dirty="0"/>
              <a:t> "and wherever the children of men dwell, or the beasts of the field and the birds of the heaven, He has given </a:t>
            </a:r>
            <a:r>
              <a:rPr lang="en-US" i="1" dirty="0"/>
              <a:t>them </a:t>
            </a:r>
            <a:r>
              <a:rPr lang="en-US" dirty="0"/>
              <a:t>into your hand, and has made you ruler over them all -- you </a:t>
            </a:r>
            <a:r>
              <a:rPr lang="en-US" i="1" dirty="0"/>
              <a:t>are </a:t>
            </a:r>
            <a:r>
              <a:rPr lang="en-US" dirty="0"/>
              <a:t>this head of gold.  </a:t>
            </a:r>
            <a:r>
              <a:rPr lang="en-US" baseline="30000" dirty="0"/>
              <a:t>39</a:t>
            </a:r>
            <a:r>
              <a:rPr lang="en-US" dirty="0"/>
              <a:t> "But after you shall arise another kingdom inferior to yours; then another, a third kingdom of bronze, which shall rule over all the earth.  </a:t>
            </a:r>
            <a:r>
              <a:rPr lang="en-US" baseline="30000" dirty="0"/>
              <a:t>40</a:t>
            </a:r>
            <a:r>
              <a:rPr lang="en-US" dirty="0"/>
              <a:t> "And the fourth kingdom shall be as strong as iron, inasmuch as iron breaks in pieces and shatters everything; and like iron that crushes, </a:t>
            </a:r>
            <a:r>
              <a:rPr lang="en-US" i="1" dirty="0"/>
              <a:t>that kingdom </a:t>
            </a:r>
            <a:r>
              <a:rPr lang="en-US" dirty="0"/>
              <a:t>will break in pieces and crush all the others.  </a:t>
            </a:r>
          </a:p>
        </p:txBody>
      </p:sp>
    </p:spTree>
    <p:extLst>
      <p:ext uri="{BB962C8B-B14F-4D97-AF65-F5344CB8AC3E}">
        <p14:creationId xmlns:p14="http://schemas.microsoft.com/office/powerpoint/2010/main" val="3489201516"/>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41</a:t>
            </a:r>
            <a:r>
              <a:rPr lang="en-US" dirty="0"/>
              <a:t> "Whereas you saw the feet and toes, partly of potter's clay and partly of iron, the kingdom shall be divided; yet the strength of the iron shall be in it, just as you saw the iron mixed with ceramic clay.  </a:t>
            </a:r>
            <a:r>
              <a:rPr lang="en-US" baseline="30000" dirty="0"/>
              <a:t>42</a:t>
            </a:r>
            <a:r>
              <a:rPr lang="en-US" dirty="0"/>
              <a:t> "And </a:t>
            </a:r>
            <a:r>
              <a:rPr lang="en-US" i="1" dirty="0"/>
              <a:t>as </a:t>
            </a:r>
            <a:r>
              <a:rPr lang="en-US" dirty="0"/>
              <a:t>the toes of the feet </a:t>
            </a:r>
            <a:r>
              <a:rPr lang="en-US" i="1" dirty="0"/>
              <a:t>were </a:t>
            </a:r>
            <a:r>
              <a:rPr lang="en-US" dirty="0"/>
              <a:t>partly of iron and partly of clay, </a:t>
            </a:r>
            <a:r>
              <a:rPr lang="en-US" i="1" dirty="0"/>
              <a:t>so </a:t>
            </a:r>
            <a:r>
              <a:rPr lang="en-US" dirty="0"/>
              <a:t>the kingdom shall be partly strong and partly fragile.  </a:t>
            </a:r>
            <a:r>
              <a:rPr lang="en-US" baseline="30000" dirty="0"/>
              <a:t>43</a:t>
            </a:r>
            <a:r>
              <a:rPr lang="en-US" dirty="0"/>
              <a:t> "As you saw iron mixed with ceramic clay, they will mingle with the seed of men; but they will not adhere to one another, just as iron does not mix with clay.  </a:t>
            </a:r>
            <a:r>
              <a:rPr lang="en-US" baseline="30000" dirty="0"/>
              <a:t>44</a:t>
            </a:r>
            <a:r>
              <a:rPr lang="en-US" dirty="0"/>
              <a:t> "And in the days of these kings the God of heaven will set up a kingdom which shall never be destroyed; and the kingdom shall not be left to other people; it shall break in pieces and consume all these kingdoms, and it shall stand forever.</a:t>
            </a:r>
            <a:endParaRPr lang="en-US" dirty="0"/>
          </a:p>
        </p:txBody>
      </p:sp>
    </p:spTree>
    <p:extLst>
      <p:ext uri="{BB962C8B-B14F-4D97-AF65-F5344CB8AC3E}">
        <p14:creationId xmlns:p14="http://schemas.microsoft.com/office/powerpoint/2010/main" val="562794825"/>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
        <p:nvSpPr>
          <p:cNvPr id="3" name="Text Box 2"/>
          <p:cNvSpPr txBox="1">
            <a:spLocks noChangeArrowheads="1"/>
          </p:cNvSpPr>
          <p:nvPr/>
        </p:nvSpPr>
        <p:spPr bwMode="auto">
          <a:xfrm>
            <a:off x="0" y="0"/>
            <a:ext cx="9144000" cy="5191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effectLst>
                <a:outerShdw blurRad="38100" dist="38100" dir="2700000" algn="tl">
                  <a:srgbClr val="C0C0C0"/>
                </a:outerShdw>
              </a:effectLst>
            </a:endParaRPr>
          </a:p>
        </p:txBody>
      </p:sp>
      <p:pic>
        <p:nvPicPr>
          <p:cNvPr id="4" name="Picture 3"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685800"/>
            <a:ext cx="2432050" cy="5915025"/>
          </a:xfrm>
          <a:prstGeom prst="rect">
            <a:avLst/>
          </a:prstGeom>
          <a:noFill/>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Lst>
        </p:spPr>
      </p:pic>
      <p:sp>
        <p:nvSpPr>
          <p:cNvPr id="5" name="Text Box 4"/>
          <p:cNvSpPr txBox="1">
            <a:spLocks noChangeArrowheads="1"/>
          </p:cNvSpPr>
          <p:nvPr/>
        </p:nvSpPr>
        <p:spPr bwMode="auto">
          <a:xfrm>
            <a:off x="228600" y="0"/>
            <a:ext cx="4876800" cy="5191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t>THE FOUR KINGDOMS</a:t>
            </a:r>
          </a:p>
        </p:txBody>
      </p:sp>
      <p:sp>
        <p:nvSpPr>
          <p:cNvPr id="6" name="Text Box 5"/>
          <p:cNvSpPr txBox="1">
            <a:spLocks noChangeArrowheads="1"/>
          </p:cNvSpPr>
          <p:nvPr/>
        </p:nvSpPr>
        <p:spPr bwMode="auto">
          <a:xfrm>
            <a:off x="304800" y="685800"/>
            <a:ext cx="4572000" cy="971550"/>
          </a:xfrm>
          <a:prstGeom prst="rect">
            <a:avLst/>
          </a:prstGeom>
          <a:noFill/>
          <a:ln w="25400">
            <a:solidFill>
              <a:schemeClr val="bg1"/>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spAutoFit/>
          </a:bodyPr>
          <a:lstStyle/>
          <a:p>
            <a:pPr>
              <a:spcBef>
                <a:spcPct val="50000"/>
              </a:spcBef>
            </a:pPr>
            <a:r>
              <a:rPr lang="en-US" dirty="0"/>
              <a:t>The head of fine Gold – The Babylonian Empire</a:t>
            </a:r>
          </a:p>
        </p:txBody>
      </p:sp>
      <p:sp>
        <p:nvSpPr>
          <p:cNvPr id="7" name="Text Box 6"/>
          <p:cNvSpPr txBox="1">
            <a:spLocks noChangeArrowheads="1"/>
          </p:cNvSpPr>
          <p:nvPr/>
        </p:nvSpPr>
        <p:spPr bwMode="auto">
          <a:xfrm>
            <a:off x="304800" y="1878013"/>
            <a:ext cx="4648200" cy="1398587"/>
          </a:xfrm>
          <a:prstGeom prst="rect">
            <a:avLst/>
          </a:prstGeom>
          <a:noFill/>
          <a:ln w="25400">
            <a:solidFill>
              <a:schemeClr val="bg1"/>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spAutoFit/>
          </a:bodyPr>
          <a:lstStyle/>
          <a:p>
            <a:pPr>
              <a:spcBef>
                <a:spcPct val="50000"/>
              </a:spcBef>
            </a:pPr>
            <a:r>
              <a:rPr lang="en-US"/>
              <a:t>The breast and arms of silver – Medo-Persian Empire</a:t>
            </a:r>
          </a:p>
        </p:txBody>
      </p:sp>
      <p:sp>
        <p:nvSpPr>
          <p:cNvPr id="8" name="Text Box 7"/>
          <p:cNvSpPr txBox="1">
            <a:spLocks noChangeArrowheads="1"/>
          </p:cNvSpPr>
          <p:nvPr/>
        </p:nvSpPr>
        <p:spPr bwMode="auto">
          <a:xfrm>
            <a:off x="304800" y="3429000"/>
            <a:ext cx="4572000" cy="971550"/>
          </a:xfrm>
          <a:prstGeom prst="rect">
            <a:avLst/>
          </a:prstGeom>
          <a:noFill/>
          <a:ln w="25400">
            <a:solidFill>
              <a:schemeClr val="bg1"/>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spAutoFit/>
          </a:bodyPr>
          <a:lstStyle/>
          <a:p>
            <a:pPr>
              <a:spcBef>
                <a:spcPct val="50000"/>
              </a:spcBef>
            </a:pPr>
            <a:r>
              <a:rPr lang="en-US"/>
              <a:t>The belly of brass – The Grecian Empire</a:t>
            </a:r>
          </a:p>
        </p:txBody>
      </p:sp>
      <p:sp>
        <p:nvSpPr>
          <p:cNvPr id="9" name="Text Box 8"/>
          <p:cNvSpPr txBox="1">
            <a:spLocks noChangeArrowheads="1"/>
          </p:cNvSpPr>
          <p:nvPr/>
        </p:nvSpPr>
        <p:spPr bwMode="auto">
          <a:xfrm>
            <a:off x="304800" y="4697413"/>
            <a:ext cx="5181600" cy="1398587"/>
          </a:xfrm>
          <a:prstGeom prst="rect">
            <a:avLst/>
          </a:prstGeom>
          <a:noFill/>
          <a:ln w="25400">
            <a:solidFill>
              <a:schemeClr val="bg1"/>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spAutoFit/>
          </a:bodyPr>
          <a:lstStyle/>
          <a:p>
            <a:pPr>
              <a:spcBef>
                <a:spcPct val="50000"/>
              </a:spcBef>
            </a:pPr>
            <a:r>
              <a:rPr lang="en-US"/>
              <a:t>The legs of iron and feet part of iron and part of clay – The Roman Empire</a:t>
            </a:r>
          </a:p>
        </p:txBody>
      </p:sp>
      <p:sp>
        <p:nvSpPr>
          <p:cNvPr id="10" name="Line 9"/>
          <p:cNvSpPr>
            <a:spLocks noChangeShapeType="1"/>
          </p:cNvSpPr>
          <p:nvPr/>
        </p:nvSpPr>
        <p:spPr bwMode="auto">
          <a:xfrm>
            <a:off x="5029200" y="1143000"/>
            <a:ext cx="1905000" cy="0"/>
          </a:xfrm>
          <a:prstGeom prst="line">
            <a:avLst/>
          </a:prstGeom>
          <a:noFill/>
          <a:ln w="57150">
            <a:solidFill>
              <a:schemeClr val="bg1"/>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a:p>
        </p:txBody>
      </p:sp>
      <p:sp>
        <p:nvSpPr>
          <p:cNvPr id="11" name="Line 10"/>
          <p:cNvSpPr>
            <a:spLocks noChangeShapeType="1"/>
          </p:cNvSpPr>
          <p:nvPr/>
        </p:nvSpPr>
        <p:spPr bwMode="auto">
          <a:xfrm>
            <a:off x="5029200" y="2438400"/>
            <a:ext cx="1371600" cy="0"/>
          </a:xfrm>
          <a:prstGeom prst="line">
            <a:avLst/>
          </a:prstGeom>
          <a:noFill/>
          <a:ln w="57150">
            <a:solidFill>
              <a:schemeClr val="bg1"/>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a:p>
        </p:txBody>
      </p:sp>
      <p:sp>
        <p:nvSpPr>
          <p:cNvPr id="12" name="Line 11"/>
          <p:cNvSpPr>
            <a:spLocks noChangeShapeType="1"/>
          </p:cNvSpPr>
          <p:nvPr/>
        </p:nvSpPr>
        <p:spPr bwMode="auto">
          <a:xfrm flipV="1">
            <a:off x="4953000" y="3352800"/>
            <a:ext cx="1828800" cy="457200"/>
          </a:xfrm>
          <a:prstGeom prst="line">
            <a:avLst/>
          </a:prstGeom>
          <a:noFill/>
          <a:ln w="57150">
            <a:solidFill>
              <a:schemeClr val="bg1"/>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a:p>
        </p:txBody>
      </p:sp>
      <p:sp>
        <p:nvSpPr>
          <p:cNvPr id="13" name="Line 12"/>
          <p:cNvSpPr>
            <a:spLocks noChangeShapeType="1"/>
          </p:cNvSpPr>
          <p:nvPr/>
        </p:nvSpPr>
        <p:spPr bwMode="auto">
          <a:xfrm flipV="1">
            <a:off x="5562600" y="5105400"/>
            <a:ext cx="1371600" cy="381000"/>
          </a:xfrm>
          <a:prstGeom prst="line">
            <a:avLst/>
          </a:prstGeom>
          <a:noFill/>
          <a:ln w="57150">
            <a:solidFill>
              <a:schemeClr val="bg1"/>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a:p>
        </p:txBody>
      </p:sp>
      <p:sp>
        <p:nvSpPr>
          <p:cNvPr id="14" name="Line 12"/>
          <p:cNvSpPr>
            <a:spLocks noChangeShapeType="1"/>
          </p:cNvSpPr>
          <p:nvPr/>
        </p:nvSpPr>
        <p:spPr bwMode="auto">
          <a:xfrm>
            <a:off x="5562600" y="5638800"/>
            <a:ext cx="1524000" cy="381000"/>
          </a:xfrm>
          <a:prstGeom prst="line">
            <a:avLst/>
          </a:prstGeom>
          <a:noFill/>
          <a:ln w="57150">
            <a:solidFill>
              <a:schemeClr val="bg1"/>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438307764"/>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16:17 "Blessed are you, Simon Bar-Jonah, for flesh and blood has not revealed </a:t>
            </a:r>
            <a:r>
              <a:rPr lang="en-US" i="1" dirty="0"/>
              <a:t>this </a:t>
            </a:r>
            <a:r>
              <a:rPr lang="en-US" dirty="0"/>
              <a:t>to you, but My Father who is in heaven.  </a:t>
            </a:r>
            <a:r>
              <a:rPr lang="en-US" baseline="30000" dirty="0"/>
              <a:t>18</a:t>
            </a:r>
            <a:r>
              <a:rPr lang="en-US" dirty="0"/>
              <a:t> "And I also say to you that you are Peter, and on this rock I will build My church, and the gates of Hades shall not prevail against it.  </a:t>
            </a:r>
            <a:r>
              <a:rPr lang="en-US" baseline="30000" dirty="0"/>
              <a:t>19</a:t>
            </a:r>
            <a:r>
              <a:rPr lang="en-US" dirty="0"/>
              <a:t> "And I will give you the keys of the kingdom of heaven, and whatever you bind on earth will be bound in heaven, and whatever you loose on earth will be loosed in heaven."</a:t>
            </a:r>
          </a:p>
        </p:txBody>
      </p:sp>
    </p:spTree>
    <p:extLst>
      <p:ext uri="{BB962C8B-B14F-4D97-AF65-F5344CB8AC3E}">
        <p14:creationId xmlns:p14="http://schemas.microsoft.com/office/powerpoint/2010/main" val="1366082491"/>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9:1  "Assuredly, I say to you that there are some standing here who will not taste death till they see the kingdom of God present with power." </a:t>
            </a:r>
          </a:p>
          <a:p>
            <a:endParaRPr lang="en-US" dirty="0"/>
          </a:p>
        </p:txBody>
      </p:sp>
    </p:spTree>
    <p:extLst>
      <p:ext uri="{BB962C8B-B14F-4D97-AF65-F5344CB8AC3E}">
        <p14:creationId xmlns:p14="http://schemas.microsoft.com/office/powerpoint/2010/main" val="27623022"/>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MUSTARD SEED (Mt 13:31-32, Mk 4:30-32, </a:t>
            </a:r>
            <a:r>
              <a:rPr lang="en-US" dirty="0" err="1"/>
              <a:t>Lk</a:t>
            </a:r>
            <a:r>
              <a:rPr lang="en-US" dirty="0"/>
              <a:t>. 13:18-19).</a:t>
            </a:r>
          </a:p>
          <a:p>
            <a:r>
              <a:rPr lang="en-US" dirty="0"/>
              <a:t> </a:t>
            </a:r>
          </a:p>
        </p:txBody>
      </p:sp>
      <p:pic>
        <p:nvPicPr>
          <p:cNvPr id="7170" name="Picture 2" descr="http://1.bp.blogspot.com/-qe2Nb0LkmIs/UDZ0Un_FZ1I/AAAAAAAAAJ0/80AvcsJrHgI/s640/MustardSeed%2B(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0990" y="1295400"/>
            <a:ext cx="5742019"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493341"/>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24:46 Then He said to them, "Thus it is written, and thus it was necessary for the Christ to suffer and to rise from the dead the third day,  </a:t>
            </a:r>
            <a:r>
              <a:rPr lang="en-US" baseline="30000" dirty="0"/>
              <a:t>47</a:t>
            </a:r>
            <a:r>
              <a:rPr lang="en-US" dirty="0"/>
              <a:t> "and that repentance and remission of sins should be preached in His name to all nations, beginning at Jerusalem.  </a:t>
            </a:r>
            <a:r>
              <a:rPr lang="en-US" baseline="30000" dirty="0"/>
              <a:t>48</a:t>
            </a:r>
            <a:r>
              <a:rPr lang="en-US" dirty="0"/>
              <a:t> "And you are witnesses of these things.  </a:t>
            </a:r>
            <a:r>
              <a:rPr lang="en-US" baseline="30000" dirty="0"/>
              <a:t>49</a:t>
            </a:r>
            <a:r>
              <a:rPr lang="en-US" dirty="0"/>
              <a:t> "Behold, I send the Promise of My Father upon you; but tarry in the city of Jerusalem until you are endued with power from on high."  </a:t>
            </a:r>
          </a:p>
          <a:p>
            <a:endParaRPr lang="en-US" dirty="0"/>
          </a:p>
        </p:txBody>
      </p:sp>
    </p:spTree>
    <p:extLst>
      <p:ext uri="{BB962C8B-B14F-4D97-AF65-F5344CB8AC3E}">
        <p14:creationId xmlns:p14="http://schemas.microsoft.com/office/powerpoint/2010/main" val="3610485910"/>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2:2 Now it shall come to pass in the latter days </a:t>
            </a:r>
            <a:r>
              <a:rPr lang="en-US" i="1" dirty="0"/>
              <a:t>That </a:t>
            </a:r>
            <a:r>
              <a:rPr lang="en-US" dirty="0"/>
              <a:t>the mountain of the </a:t>
            </a:r>
            <a:r>
              <a:rPr lang="en-US" dirty="0" err="1"/>
              <a:t>LORD's</a:t>
            </a:r>
            <a:r>
              <a:rPr lang="en-US" dirty="0"/>
              <a:t> house Shall be established on the top of the mountains, And shall be exalted above the hills; And all nations shall flow to it.  </a:t>
            </a:r>
            <a:r>
              <a:rPr lang="en-US" baseline="30000" dirty="0"/>
              <a:t>3</a:t>
            </a:r>
            <a:r>
              <a:rPr lang="en-US" dirty="0"/>
              <a:t> Many people shall come and say, "Come, and let us go up to the mountain of the LORD, To the house of the God of Jacob; He will teach us His ways, And we shall walk in His paths." For out of Zion shall go forth the law, And the word of the LORD from Jerusalem.    </a:t>
            </a:r>
          </a:p>
        </p:txBody>
      </p:sp>
    </p:spTree>
    <p:extLst>
      <p:ext uri="{BB962C8B-B14F-4D97-AF65-F5344CB8AC3E}">
        <p14:creationId xmlns:p14="http://schemas.microsoft.com/office/powerpoint/2010/main" val="3950562736"/>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Acts 1:8 "But you shall receive power when the Holy Spirit has come upon you; and you shall be witnesses to Me in Jerusalem, and in all Judea and Samaria, and to the end of the earth."</a:t>
            </a:r>
          </a:p>
          <a:p>
            <a:endParaRPr lang="en-US" dirty="0"/>
          </a:p>
        </p:txBody>
      </p:sp>
    </p:spTree>
    <p:extLst>
      <p:ext uri="{BB962C8B-B14F-4D97-AF65-F5344CB8AC3E}">
        <p14:creationId xmlns:p14="http://schemas.microsoft.com/office/powerpoint/2010/main" val="545651892"/>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2:1 When the Day of Pentecost had fully come, they were all with one accord in one place.  </a:t>
            </a:r>
            <a:r>
              <a:rPr lang="en-US" baseline="30000" dirty="0"/>
              <a:t>2</a:t>
            </a:r>
            <a:r>
              <a:rPr lang="en-US" dirty="0"/>
              <a:t> And suddenly there came a sound from heaven, as of a rushing mighty wind, and it filled the whole house where they were sitting.  </a:t>
            </a:r>
            <a:r>
              <a:rPr lang="en-US" baseline="30000" dirty="0"/>
              <a:t>3</a:t>
            </a:r>
            <a:r>
              <a:rPr lang="en-US" dirty="0"/>
              <a:t> Then there appeared to them divided tongues, as of fire, and </a:t>
            </a:r>
            <a:r>
              <a:rPr lang="en-US" i="1" dirty="0"/>
              <a:t>one </a:t>
            </a:r>
            <a:r>
              <a:rPr lang="en-US" dirty="0"/>
              <a:t>sat upon each of them.  </a:t>
            </a:r>
            <a:r>
              <a:rPr lang="en-US" baseline="30000" dirty="0"/>
              <a:t>4</a:t>
            </a:r>
            <a:r>
              <a:rPr lang="en-US" dirty="0"/>
              <a:t> And they were all filled with the Holy Spirit and began to speak with other tongues, as the Spirit gave them utterance. </a:t>
            </a:r>
          </a:p>
        </p:txBody>
      </p:sp>
    </p:spTree>
    <p:extLst>
      <p:ext uri="{BB962C8B-B14F-4D97-AF65-F5344CB8AC3E}">
        <p14:creationId xmlns:p14="http://schemas.microsoft.com/office/powerpoint/2010/main" val="2166396225"/>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2:14 But Peter, standing up with the eleven, raised his voice and said to them, "Men of Judea and all who dwell in Jerusalem, let this be known to you, and heed my words.  </a:t>
            </a:r>
            <a:r>
              <a:rPr lang="en-US" baseline="30000" dirty="0"/>
              <a:t>15</a:t>
            </a:r>
            <a:r>
              <a:rPr lang="en-US" dirty="0"/>
              <a:t> "For these are not drunk, as you suppose, since it is </a:t>
            </a:r>
            <a:r>
              <a:rPr lang="en-US" i="1" dirty="0"/>
              <a:t>only </a:t>
            </a:r>
            <a:r>
              <a:rPr lang="en-US" dirty="0"/>
              <a:t>the third hour of the day.  </a:t>
            </a:r>
            <a:r>
              <a:rPr lang="en-US" baseline="30000" dirty="0"/>
              <a:t>16</a:t>
            </a:r>
            <a:r>
              <a:rPr lang="en-US" dirty="0"/>
              <a:t> "But this is what was spoken by the prophet Joel:  </a:t>
            </a:r>
            <a:r>
              <a:rPr lang="en-US" baseline="30000" dirty="0"/>
              <a:t>17</a:t>
            </a:r>
            <a:r>
              <a:rPr lang="en-US" dirty="0"/>
              <a:t> 'And it shall come to pass in the last days, says God, That I will pour out of My Spirit on all flesh; Your sons and your daughters shall prophesy, Your young men shall see visions, Your old men shall dream dreams.</a:t>
            </a:r>
          </a:p>
          <a:p>
            <a:endParaRPr lang="en-US" dirty="0"/>
          </a:p>
        </p:txBody>
      </p:sp>
    </p:spTree>
    <p:extLst>
      <p:ext uri="{BB962C8B-B14F-4D97-AF65-F5344CB8AC3E}">
        <p14:creationId xmlns:p14="http://schemas.microsoft.com/office/powerpoint/2010/main" val="3053669073"/>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53:3 He is despised and rejected by men, A Man of sorrows and acquainted with grief. And we hid, as it were, </a:t>
            </a:r>
            <a:r>
              <a:rPr lang="en-US" i="1" dirty="0"/>
              <a:t>our </a:t>
            </a:r>
            <a:r>
              <a:rPr lang="en-US" dirty="0"/>
              <a:t>faces from Him; He was despised, and we did not esteem Him.</a:t>
            </a:r>
          </a:p>
          <a:p>
            <a:r>
              <a:rPr lang="en-US" dirty="0"/>
              <a:t> </a:t>
            </a:r>
          </a:p>
        </p:txBody>
      </p:sp>
    </p:spTree>
    <p:extLst>
      <p:ext uri="{BB962C8B-B14F-4D97-AF65-F5344CB8AC3E}">
        <p14:creationId xmlns:p14="http://schemas.microsoft.com/office/powerpoint/2010/main" val="121232462"/>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6:15 Therefore when Jesus perceived that they were about to come and take Him by force to make Him king, He departed again to the mountain by Himself alone.</a:t>
            </a:r>
          </a:p>
          <a:p>
            <a:r>
              <a:rPr lang="en-US" dirty="0"/>
              <a:t> </a:t>
            </a:r>
          </a:p>
        </p:txBody>
      </p:sp>
    </p:spTree>
    <p:extLst>
      <p:ext uri="{BB962C8B-B14F-4D97-AF65-F5344CB8AC3E}">
        <p14:creationId xmlns:p14="http://schemas.microsoft.com/office/powerpoint/2010/main" val="3981966401"/>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17:4 "I have glorified You on the earth. I have finished the work which You have given Me to do.  </a:t>
            </a:r>
          </a:p>
          <a:p>
            <a:r>
              <a:rPr lang="en-US" dirty="0"/>
              <a:t> </a:t>
            </a:r>
          </a:p>
        </p:txBody>
      </p:sp>
    </p:spTree>
    <p:extLst>
      <p:ext uri="{BB962C8B-B14F-4D97-AF65-F5344CB8AC3E}">
        <p14:creationId xmlns:p14="http://schemas.microsoft.com/office/powerpoint/2010/main" val="4183346702"/>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1:13 He has delivered us from the power of darkness and conveyed </a:t>
            </a:r>
            <a:r>
              <a:rPr lang="en-US" i="1" dirty="0"/>
              <a:t>us </a:t>
            </a:r>
            <a:r>
              <a:rPr lang="en-US" dirty="0"/>
              <a:t>into the kingdom of the Son of His love, </a:t>
            </a:r>
          </a:p>
          <a:p>
            <a:r>
              <a:rPr lang="en-US" dirty="0"/>
              <a:t> </a:t>
            </a:r>
          </a:p>
          <a:p>
            <a:r>
              <a:rPr lang="en-US" dirty="0"/>
              <a:t>Romans 14:17 for the kingdom of God is not eating and drinking, but righteousness and peace and joy in the Holy Spirit.</a:t>
            </a:r>
          </a:p>
          <a:p>
            <a:r>
              <a:rPr lang="en-US" dirty="0"/>
              <a:t> </a:t>
            </a:r>
          </a:p>
        </p:txBody>
      </p:sp>
    </p:spTree>
    <p:extLst>
      <p:ext uri="{BB962C8B-B14F-4D97-AF65-F5344CB8AC3E}">
        <p14:creationId xmlns:p14="http://schemas.microsoft.com/office/powerpoint/2010/main" val="100249981"/>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 15:24 Then </a:t>
            </a:r>
            <a:r>
              <a:rPr lang="en-US" i="1" dirty="0"/>
              <a:t>comes </a:t>
            </a:r>
            <a:r>
              <a:rPr lang="en-US" dirty="0"/>
              <a:t>the end, when He delivers the kingdom to God the Father, when He puts an end to all rule and all authority and power.</a:t>
            </a:r>
          </a:p>
          <a:p>
            <a:r>
              <a:rPr lang="en-US" dirty="0"/>
              <a:t> </a:t>
            </a:r>
          </a:p>
        </p:txBody>
      </p:sp>
    </p:spTree>
    <p:extLst>
      <p:ext uri="{BB962C8B-B14F-4D97-AF65-F5344CB8AC3E}">
        <p14:creationId xmlns:p14="http://schemas.microsoft.com/office/powerpoint/2010/main" val="1251174950"/>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13:31 Another parable He put forth to them, saying: "The kingdom of heaven is like a mustard seed, which a man took and sowed in his field,  </a:t>
            </a:r>
            <a:r>
              <a:rPr lang="en-US" baseline="30000" dirty="0"/>
              <a:t>32</a:t>
            </a:r>
            <a:r>
              <a:rPr lang="en-US" dirty="0"/>
              <a:t> "which indeed is the least of all the seeds; but when it is grown it is greater than the herbs and becomes a tree, so that the birds of the air come and nest in its branches."</a:t>
            </a:r>
          </a:p>
          <a:p>
            <a:r>
              <a:rPr lang="en-US" dirty="0"/>
              <a:t> </a:t>
            </a:r>
          </a:p>
        </p:txBody>
      </p:sp>
    </p:spTree>
    <p:extLst>
      <p:ext uri="{BB962C8B-B14F-4D97-AF65-F5344CB8AC3E}">
        <p14:creationId xmlns:p14="http://schemas.microsoft.com/office/powerpoint/2010/main" val="636654007"/>
      </p:ext>
    </p:extLst>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18:36 "My kingdom is not of this world. If My kingdom were of this world, My servants would fight, so that I should not be delivered to the Jews; but now My kingdom is not from here." </a:t>
            </a:r>
          </a:p>
        </p:txBody>
      </p:sp>
    </p:spTree>
    <p:extLst>
      <p:ext uri="{BB962C8B-B14F-4D97-AF65-F5344CB8AC3E}">
        <p14:creationId xmlns:p14="http://schemas.microsoft.com/office/powerpoint/2010/main" val="3533336271"/>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1:23  if indeed you continue in the faith, grounded and steadfast, and are not moved away from the hope of the gospel which you heard, </a:t>
            </a:r>
            <a:r>
              <a:rPr lang="en-US" u="sng" dirty="0"/>
              <a:t>which was preached to every creature under heaven</a:t>
            </a:r>
            <a:r>
              <a:rPr lang="en-US" dirty="0"/>
              <a:t>, of which I, Paul, became a minister.		</a:t>
            </a:r>
          </a:p>
          <a:p>
            <a:r>
              <a:rPr lang="en-US" dirty="0"/>
              <a:t> </a:t>
            </a:r>
          </a:p>
          <a:p>
            <a:r>
              <a:rPr lang="en-US" dirty="0"/>
              <a:t>Colossians 1:6 which has come to you, as </a:t>
            </a:r>
            <a:r>
              <a:rPr lang="en-US" i="1" dirty="0"/>
              <a:t>it has </a:t>
            </a:r>
            <a:r>
              <a:rPr lang="en-US" dirty="0"/>
              <a:t>also </a:t>
            </a:r>
            <a:r>
              <a:rPr lang="en-US" u="sng" dirty="0"/>
              <a:t>in all the world</a:t>
            </a:r>
            <a:r>
              <a:rPr lang="en-US" dirty="0"/>
              <a:t>, and is bringing forth fruit….</a:t>
            </a:r>
          </a:p>
        </p:txBody>
      </p:sp>
    </p:spTree>
    <p:extLst>
      <p:ext uri="{BB962C8B-B14F-4D97-AF65-F5344CB8AC3E}">
        <p14:creationId xmlns:p14="http://schemas.microsoft.com/office/powerpoint/2010/main" val="166309778"/>
      </p:ext>
    </p:extLst>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16:26  but now has been made manifest, and by the prophetic Scriptures has been made known to </a:t>
            </a:r>
            <a:r>
              <a:rPr lang="en-US" u="sng" dirty="0"/>
              <a:t>all nations</a:t>
            </a:r>
            <a:r>
              <a:rPr lang="en-US" dirty="0"/>
              <a:t>, according to the commandment of the everlasting God, for obedience to the faith --</a:t>
            </a:r>
          </a:p>
          <a:p>
            <a:r>
              <a:rPr lang="en-US" dirty="0"/>
              <a:t> </a:t>
            </a:r>
          </a:p>
          <a:p>
            <a:r>
              <a:rPr lang="en-US" dirty="0"/>
              <a:t>Romans 10:18 But I say, have they not heard? Yes indeed: "Their sound has gone out to </a:t>
            </a:r>
            <a:r>
              <a:rPr lang="en-US" u="sng" dirty="0"/>
              <a:t>all the earth</a:t>
            </a:r>
            <a:r>
              <a:rPr lang="en-US" dirty="0"/>
              <a:t>, And their words to </a:t>
            </a:r>
            <a:r>
              <a:rPr lang="en-US" u="sng" dirty="0"/>
              <a:t>the ends of the world</a:t>
            </a:r>
            <a:r>
              <a:rPr lang="en-US" dirty="0"/>
              <a:t>."</a:t>
            </a:r>
          </a:p>
        </p:txBody>
      </p:sp>
    </p:spTree>
    <p:extLst>
      <p:ext uri="{BB962C8B-B14F-4D97-AF65-F5344CB8AC3E}">
        <p14:creationId xmlns:p14="http://schemas.microsoft.com/office/powerpoint/2010/main" val="515021158"/>
      </p:ext>
    </p:extLst>
  </p:cSld>
  <p:clrMapOvr>
    <a:masterClrMapping/>
  </p:clrMapOvr>
  <p:transition spd="slow">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24:34 "Assuredly, I say to you, this generation will by no means pass away till all these things take place.</a:t>
            </a:r>
          </a:p>
        </p:txBody>
      </p:sp>
    </p:spTree>
    <p:extLst>
      <p:ext uri="{BB962C8B-B14F-4D97-AF65-F5344CB8AC3E}">
        <p14:creationId xmlns:p14="http://schemas.microsoft.com/office/powerpoint/2010/main" val="2862865527"/>
      </p:ext>
    </p:extLst>
  </p:cSld>
  <p:clrMapOvr>
    <a:masterClrMapping/>
  </p:clrMapOvr>
  <p:transition spd="slow">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24:14  "And this gospel of the kingdom will be preached in all the world as a witness to all the nations, and then the end will come.</a:t>
            </a:r>
          </a:p>
        </p:txBody>
      </p:sp>
    </p:spTree>
    <p:extLst>
      <p:ext uri="{BB962C8B-B14F-4D97-AF65-F5344CB8AC3E}">
        <p14:creationId xmlns:p14="http://schemas.microsoft.com/office/powerpoint/2010/main" val="979922220"/>
      </p:ext>
    </p:extLst>
  </p:cSld>
  <p:clrMapOvr>
    <a:masterClrMapping/>
  </p:clrMapOvr>
  <p:transition spd="slow">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726453259"/>
      </p:ext>
    </p:extLst>
  </p:cSld>
  <p:clrMapOvr>
    <a:masterClrMapping/>
  </p:clrMapOvr>
  <p:transition spd="slow">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967311643"/>
      </p:ext>
    </p:extLst>
  </p:cSld>
  <p:clrMapOvr>
    <a:masterClrMapping/>
  </p:clrMapOvr>
  <p:transition spd="slow">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603365745"/>
      </p:ext>
    </p:extLst>
  </p:cSld>
  <p:clrMapOvr>
    <a:masterClrMapping/>
  </p:clrMapOvr>
  <p:transition spd="slow">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224539351"/>
      </p:ext>
    </p:extLst>
  </p:cSld>
  <p:clrMapOvr>
    <a:masterClrMapping/>
  </p:clrMapOvr>
  <p:transition spd="slow">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494164540"/>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17:20 So Jesus said to them, "Because of your unbelief; for assuredly, I say to you, if you have faith as a mustard seed, you will say to this mountain, 'Move from here to there,' and it will move; and nothing will be impossible for you.</a:t>
            </a:r>
          </a:p>
        </p:txBody>
      </p:sp>
    </p:spTree>
    <p:extLst>
      <p:ext uri="{BB962C8B-B14F-4D97-AF65-F5344CB8AC3E}">
        <p14:creationId xmlns:p14="http://schemas.microsoft.com/office/powerpoint/2010/main" val="2189756402"/>
      </p:ext>
    </p:extLst>
  </p:cSld>
  <p:clrMapOvr>
    <a:masterClrMapping/>
  </p:clrMapOvr>
  <p:transition spd="slow">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295578892"/>
      </p:ext>
    </p:extLst>
  </p:cSld>
  <p:clrMapOvr>
    <a:masterClrMapping/>
  </p:clrMapOvr>
  <p:transition spd="slow">
    <p:wip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553134800"/>
      </p:ext>
    </p:extLst>
  </p:cSld>
  <p:clrMapOvr>
    <a:masterClrMapping/>
  </p:clrMapOvr>
  <p:transition spd="slow">
    <p:wip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592849144"/>
      </p:ext>
    </p:extLst>
  </p:cSld>
  <p:clrMapOvr>
    <a:masterClrMapping/>
  </p:clrMapOvr>
  <p:transition spd="slow">
    <p:wip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181313024"/>
      </p:ext>
    </p:extLst>
  </p:cSld>
  <p:clrMapOvr>
    <a:masterClrMapping/>
  </p:clrMapOvr>
  <p:transition spd="slow">
    <p:wip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292797089"/>
      </p:ext>
    </p:extLst>
  </p:cSld>
  <p:clrMapOvr>
    <a:masterClrMapping/>
  </p:clrMapOvr>
  <p:transition spd="slow">
    <p:wip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373441215"/>
      </p:ext>
    </p:extLst>
  </p:cSld>
  <p:clrMapOvr>
    <a:masterClrMapping/>
  </p:clrMapOvr>
  <p:transition spd="slow">
    <p:wip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275043409"/>
      </p:ext>
    </p:extLst>
  </p:cSld>
  <p:clrMapOvr>
    <a:masterClrMapping/>
  </p:clrMapOvr>
  <p:transition spd="slow">
    <p:wip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837651519"/>
      </p:ext>
    </p:extLst>
  </p:cSld>
  <p:clrMapOvr>
    <a:masterClrMapping/>
  </p:clrMapOvr>
  <p:transition spd="slow">
    <p:wip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8867" y="12700"/>
            <a:ext cx="7806266" cy="5854700"/>
          </a:xfrm>
          <a:prstGeom prst="rect">
            <a:avLst/>
          </a:prstGeom>
        </p:spPr>
      </p:pic>
    </p:spTree>
    <p:extLst>
      <p:ext uri="{BB962C8B-B14F-4D97-AF65-F5344CB8AC3E}">
        <p14:creationId xmlns:p14="http://schemas.microsoft.com/office/powerpoint/2010/main" val="1045312187"/>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a:t>
            </a:r>
            <a:r>
              <a:rPr lang="en-US" dirty="0" smtClean="0"/>
              <a:t>53:1 </a:t>
            </a:r>
            <a:r>
              <a:rPr lang="en-US" dirty="0"/>
              <a:t>Who has believed our report? And to whom has the arm of the LORD been revealed?  </a:t>
            </a:r>
            <a:r>
              <a:rPr lang="en-US" baseline="30000" dirty="0"/>
              <a:t>2</a:t>
            </a:r>
            <a:r>
              <a:rPr lang="en-US" dirty="0"/>
              <a:t> For He shall grow up before Him as a tender plant, And as a root out of dry ground. He has no form or comeliness; And when we see Him, </a:t>
            </a:r>
            <a:r>
              <a:rPr lang="en-US" i="1" dirty="0"/>
              <a:t>There is </a:t>
            </a:r>
            <a:r>
              <a:rPr lang="en-US" dirty="0"/>
              <a:t>no beauty that we should desire Him.  </a:t>
            </a:r>
            <a:r>
              <a:rPr lang="en-US" baseline="30000" dirty="0"/>
              <a:t>3</a:t>
            </a:r>
            <a:r>
              <a:rPr lang="en-US" dirty="0"/>
              <a:t> He is despised and rejected by men, A Man of sorrows and acquainted with grief. And we hid, as it were, </a:t>
            </a:r>
            <a:r>
              <a:rPr lang="en-US" i="1" dirty="0"/>
              <a:t>our </a:t>
            </a:r>
            <a:r>
              <a:rPr lang="en-US" dirty="0"/>
              <a:t>faces from Him; He was despised, and we did not esteem Him.  </a:t>
            </a:r>
            <a:r>
              <a:rPr lang="en-US" baseline="30000" dirty="0"/>
              <a:t>4</a:t>
            </a:r>
            <a:r>
              <a:rPr lang="en-US" dirty="0"/>
              <a:t> Surely He has borne our </a:t>
            </a:r>
            <a:r>
              <a:rPr lang="en-US" dirty="0" err="1"/>
              <a:t>griefs</a:t>
            </a:r>
            <a:r>
              <a:rPr lang="en-US" dirty="0"/>
              <a:t> And carried our sorrows; Yet we esteemed Him stricken, Smitten by God, and afflicted. </a:t>
            </a:r>
          </a:p>
          <a:p>
            <a:r>
              <a:rPr lang="en-US" dirty="0"/>
              <a:t> </a:t>
            </a:r>
          </a:p>
        </p:txBody>
      </p:sp>
    </p:spTree>
    <p:extLst>
      <p:ext uri="{BB962C8B-B14F-4D97-AF65-F5344CB8AC3E}">
        <p14:creationId xmlns:p14="http://schemas.microsoft.com/office/powerpoint/2010/main" val="2327809791"/>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Jesus was raised in a despised town. Nathanael said "Can anything good come out of Nazareth?" in </a:t>
            </a:r>
            <a:r>
              <a:rPr lang="en-US" dirty="0" err="1"/>
              <a:t>Jn</a:t>
            </a:r>
            <a:r>
              <a:rPr lang="en-US" dirty="0"/>
              <a:t> 1:46. </a:t>
            </a:r>
          </a:p>
        </p:txBody>
      </p:sp>
    </p:spTree>
    <p:extLst>
      <p:ext uri="{BB962C8B-B14F-4D97-AF65-F5344CB8AC3E}">
        <p14:creationId xmlns:p14="http://schemas.microsoft.com/office/powerpoint/2010/main" val="3537110659"/>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Jesus had not even had any formal rabbi training. </a:t>
            </a:r>
            <a:endParaRPr lang="en-US" dirty="0"/>
          </a:p>
          <a:p>
            <a:r>
              <a:rPr lang="en-US" dirty="0"/>
              <a:t> </a:t>
            </a:r>
          </a:p>
          <a:p>
            <a:r>
              <a:rPr lang="en-US" dirty="0"/>
              <a:t>John 7:15 And the Jews marveled, saying, "How does this Man know letters, having never studied?" </a:t>
            </a:r>
          </a:p>
        </p:txBody>
      </p:sp>
    </p:spTree>
    <p:extLst>
      <p:ext uri="{BB962C8B-B14F-4D97-AF65-F5344CB8AC3E}">
        <p14:creationId xmlns:p14="http://schemas.microsoft.com/office/powerpoint/2010/main" val="2384133306"/>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 was not rich or well known. He was just a carpenter by trade:</a:t>
            </a:r>
          </a:p>
          <a:p>
            <a:r>
              <a:rPr lang="en-US" dirty="0"/>
              <a:t> </a:t>
            </a:r>
          </a:p>
          <a:p>
            <a:r>
              <a:rPr lang="en-US" dirty="0"/>
              <a:t>Mark 6:3 "Is this not the carpenter, the Son of Mary,</a:t>
            </a:r>
          </a:p>
          <a:p>
            <a:r>
              <a:rPr lang="en-US" dirty="0"/>
              <a:t> </a:t>
            </a:r>
          </a:p>
        </p:txBody>
      </p:sp>
    </p:spTree>
    <p:extLst>
      <p:ext uri="{BB962C8B-B14F-4D97-AF65-F5344CB8AC3E}">
        <p14:creationId xmlns:p14="http://schemas.microsoft.com/office/powerpoint/2010/main" val="1265609022"/>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2411</TotalTime>
  <Words>1745</Words>
  <Application>Microsoft Office PowerPoint</Application>
  <PresentationFormat>On-screen Show (4:3)</PresentationFormat>
  <Paragraphs>107</Paragraphs>
  <Slides>48</Slides>
  <Notes>48</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67</cp:revision>
  <dcterms:created xsi:type="dcterms:W3CDTF">2006-12-19T00:50:39Z</dcterms:created>
  <dcterms:modified xsi:type="dcterms:W3CDTF">2014-02-01T22:11:34Z</dcterms:modified>
</cp:coreProperties>
</file>